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84F7-C1BC-404E-9534-776728298A9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3DA00-B1F5-1C49-8237-F956BAED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2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36CA68-AB65-4052-8154-4FBDB205C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802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4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6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F2EA-8C98-044A-A0EC-9D07C072B932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3B3E-4B20-4B40-B84F-AEDB73F77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mailto:Christinelopez1005@gmail.com" TargetMode="External"/><Relationship Id="rId5" Type="http://schemas.openxmlformats.org/officeDocument/2006/relationships/hyperlink" Target="mailto:Maggie.macias@gmail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gknights.org" TargetMode="External"/><Relationship Id="rId4" Type="http://schemas.openxmlformats.org/officeDocument/2006/relationships/hyperlink" Target="http://www.stgregorythegreatschoolwhittier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8707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KG Second Chances Solid"/>
                <a:cs typeface="KG Second Chances Solid"/>
              </a:rPr>
              <a:t>Math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6172200" cy="365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KG Second Chances Solid"/>
                <a:cs typeface="KG Second Chances Solid"/>
              </a:rPr>
              <a:t>Houghton Mifflin –Harcourt California Math</a:t>
            </a:r>
          </a:p>
          <a:p>
            <a:r>
              <a:rPr lang="en-US" sz="4000" b="1" u="sng" dirty="0" err="1">
                <a:latin typeface="KG Second Chances Solid"/>
                <a:cs typeface="KG Second Chances Solid"/>
              </a:rPr>
              <a:t>Acellus</a:t>
            </a:r>
            <a:r>
              <a:rPr lang="en-US" sz="4000" b="1" u="sng" dirty="0">
                <a:latin typeface="KG Second Chances Solid"/>
                <a:cs typeface="KG Second Chances Solid"/>
              </a:rPr>
              <a:t> </a:t>
            </a:r>
            <a:r>
              <a:rPr lang="en-US" sz="4000" b="1" u="sng" dirty="0" smtClean="0">
                <a:latin typeface="KG Second Chances Solid"/>
                <a:cs typeface="KG Second Chances Solid"/>
              </a:rPr>
              <a:t>Program* </a:t>
            </a:r>
            <a:endParaRPr lang="en-US" sz="4000" b="1" u="sng" dirty="0">
              <a:latin typeface="KG Second Chances Solid"/>
              <a:cs typeface="KG Second Chances Solid"/>
            </a:endParaRPr>
          </a:p>
        </p:txBody>
      </p:sp>
      <p:pic>
        <p:nvPicPr>
          <p:cNvPr id="3072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0"/>
            <a:ext cx="1888554" cy="3523422"/>
          </a:xfrm>
          <a:ln/>
        </p:spPr>
      </p:pic>
    </p:spTree>
    <p:extLst>
      <p:ext uri="{BB962C8B-B14F-4D97-AF65-F5344CB8AC3E}">
        <p14:creationId xmlns:p14="http://schemas.microsoft.com/office/powerpoint/2010/main" val="300087636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6388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Room Parent Info</a:t>
            </a:r>
            <a:endParaRPr lang="en-US" sz="4000" dirty="0"/>
          </a:p>
        </p:txBody>
      </p:sp>
      <p:pic>
        <p:nvPicPr>
          <p:cNvPr id="7" name="Picture 6" descr="kids-sitting-on-boo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3048000" cy="1511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209800"/>
            <a:ext cx="5181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Christine Carrillo </a:t>
            </a:r>
          </a:p>
          <a:p>
            <a:r>
              <a:rPr lang="en-US" dirty="0" smtClean="0"/>
              <a:t>562) 822-7751</a:t>
            </a:r>
          </a:p>
          <a:p>
            <a:r>
              <a:rPr lang="en-US" dirty="0" smtClean="0">
                <a:hlinkClick r:id="rId4"/>
              </a:rPr>
              <a:t>Christinelopez1005@gmail.com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Maggie Macias</a:t>
            </a:r>
          </a:p>
          <a:p>
            <a:r>
              <a:rPr lang="en-US" dirty="0" smtClean="0"/>
              <a:t>714) 348-2497</a:t>
            </a:r>
            <a:endParaRPr lang="en-US" dirty="0"/>
          </a:p>
          <a:p>
            <a:r>
              <a:rPr lang="en-US" dirty="0" smtClean="0">
                <a:hlinkClick r:id="rId5"/>
              </a:rPr>
              <a:t>Maggie.macias@gmail.com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KG Second Chances Solid"/>
                <a:cs typeface="KG Second Chances Solid"/>
              </a:rPr>
              <a:t>Let’s Have a </a:t>
            </a:r>
            <a:r>
              <a:rPr lang="en-US" dirty="0" smtClean="0">
                <a:latin typeface="KG Second Chances Solid"/>
                <a:cs typeface="KG Second Chances Solid"/>
              </a:rPr>
              <a:t/>
            </a:r>
            <a:br>
              <a:rPr lang="en-US" dirty="0" smtClean="0">
                <a:latin typeface="KG Second Chances Solid"/>
                <a:cs typeface="KG Second Chances Solid"/>
              </a:rPr>
            </a:br>
            <a:r>
              <a:rPr lang="en-US" dirty="0" smtClean="0">
                <a:latin typeface="KG Second Chances Solid"/>
                <a:cs typeface="KG Second Chances Solid"/>
              </a:rPr>
              <a:t>Great </a:t>
            </a:r>
            <a:r>
              <a:rPr lang="en-US" dirty="0">
                <a:latin typeface="KG Second Chances Solid"/>
                <a:cs typeface="KG Second Chances Solid"/>
              </a:rPr>
              <a:t>Year</a:t>
            </a:r>
            <a:r>
              <a:rPr lang="en-US" dirty="0" smtClean="0">
                <a:latin typeface="KG Second Chances Solid"/>
                <a:cs typeface="KG Second Chances Solid"/>
              </a:rPr>
              <a:t>!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3632740" cy="256108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KG Second Chances Solid"/>
                <a:cs typeface="KG Second Chances Solid"/>
              </a:rPr>
              <a:t>THANK YOU FOR COMING!</a:t>
            </a:r>
            <a:endParaRPr lang="en-US" dirty="0">
              <a:latin typeface="KG Second Chances Solid"/>
              <a:cs typeface="KG Second Chances Solid"/>
            </a:endParaRPr>
          </a:p>
        </p:txBody>
      </p:sp>
    </p:spTree>
    <p:extLst>
      <p:ext uri="{BB962C8B-B14F-4D97-AF65-F5344CB8AC3E}">
        <p14:creationId xmlns:p14="http://schemas.microsoft.com/office/powerpoint/2010/main" val="42552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870700" cy="1600200"/>
          </a:xfrm>
        </p:spPr>
        <p:txBody>
          <a:bodyPr/>
          <a:lstStyle/>
          <a:p>
            <a:r>
              <a:rPr lang="en-US" dirty="0" smtClean="0">
                <a:latin typeface="KG Second Chances Solid"/>
                <a:cs typeface="KG Second Chances Solid"/>
              </a:rPr>
              <a:t>Oral and Written Language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09800"/>
            <a:ext cx="5334000" cy="2701925"/>
          </a:xfrm>
        </p:spPr>
        <p:txBody>
          <a:bodyPr>
            <a:noAutofit/>
          </a:bodyPr>
          <a:lstStyle/>
          <a:p>
            <a:r>
              <a:rPr lang="en-US" dirty="0">
                <a:latin typeface="KG Second Chances Solid"/>
                <a:cs typeface="KG Second Chances Solid"/>
              </a:rPr>
              <a:t>California Treasures Macmillan/ McGraw-Hill Reading Series</a:t>
            </a:r>
            <a:r>
              <a:rPr lang="en-US" dirty="0" smtClean="0">
                <a:latin typeface="KG Second Chances Solid"/>
                <a:cs typeface="KG Second Chances Solid"/>
              </a:rPr>
              <a:t>.</a:t>
            </a:r>
          </a:p>
          <a:p>
            <a:r>
              <a:rPr lang="en-US" dirty="0" smtClean="0">
                <a:latin typeface="KG Second Chances Solid"/>
                <a:cs typeface="KG Second Chances Solid"/>
              </a:rPr>
              <a:t>Writing/Grammar/Spelling</a:t>
            </a:r>
            <a:endParaRPr lang="en-US" dirty="0">
              <a:latin typeface="KG Second Chances Solid"/>
              <a:cs typeface="KG Second Chances Solid"/>
            </a:endParaRPr>
          </a:p>
          <a:p>
            <a:r>
              <a:rPr lang="en-US" b="1" u="sng" dirty="0" err="1" smtClean="0">
                <a:latin typeface="KG Second Chances Solid"/>
                <a:cs typeface="KG Second Chances Solid"/>
              </a:rPr>
              <a:t>Acellus</a:t>
            </a:r>
            <a:r>
              <a:rPr lang="en-US" b="1" u="sng" dirty="0" smtClean="0">
                <a:latin typeface="KG Second Chances Solid"/>
                <a:cs typeface="KG Second Chances Solid"/>
              </a:rPr>
              <a:t> </a:t>
            </a:r>
            <a:r>
              <a:rPr lang="en-US" b="1" u="sng" dirty="0">
                <a:latin typeface="KG Second Chances Solid"/>
                <a:cs typeface="KG Second Chances Solid"/>
              </a:rPr>
              <a:t>Program</a:t>
            </a:r>
            <a:r>
              <a:rPr lang="en-US" b="1" u="sng" dirty="0" smtClean="0">
                <a:latin typeface="KG Second Chances Solid"/>
                <a:cs typeface="KG Second Chances Solid"/>
              </a:rPr>
              <a:t>*</a:t>
            </a:r>
          </a:p>
          <a:p>
            <a:r>
              <a:rPr lang="en-US" b="1" u="sng" dirty="0" smtClean="0">
                <a:latin typeface="KG Second Chances Solid"/>
                <a:cs typeface="KG Second Chances Solid"/>
              </a:rPr>
              <a:t>Accelerated Reader* </a:t>
            </a:r>
            <a:endParaRPr lang="en-US" b="1" u="sng" dirty="0">
              <a:latin typeface="KG Second Chances Solid"/>
              <a:cs typeface="KG Second Chances Solid"/>
            </a:endParaRPr>
          </a:p>
          <a:p>
            <a:pPr marL="0" indent="0">
              <a:buNone/>
            </a:pPr>
            <a:endParaRPr lang="en-US" dirty="0" smtClean="0">
              <a:latin typeface="KG Second Chances Solid"/>
              <a:cs typeface="KG Second Chances Solid"/>
            </a:endParaRPr>
          </a:p>
        </p:txBody>
      </p:sp>
      <p:pic>
        <p:nvPicPr>
          <p:cNvPr id="32796" name="Picture 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363">
            <a:off x="5984455" y="3773363"/>
            <a:ext cx="2357905" cy="2362200"/>
          </a:xfrm>
        </p:spPr>
      </p:pic>
    </p:spTree>
    <p:extLst>
      <p:ext uri="{BB962C8B-B14F-4D97-AF65-F5344CB8AC3E}">
        <p14:creationId xmlns:p14="http://schemas.microsoft.com/office/powerpoint/2010/main" val="218856214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>
                <a:latin typeface="KG Second Chances Solid"/>
                <a:cs typeface="KG Second Chances Solid"/>
              </a:rPr>
              <a:t>Homework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6477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G Second Chances Solid"/>
                <a:cs typeface="KG Second Chances Solid"/>
              </a:rPr>
              <a:t>Beginning this week homework will be assigned.</a:t>
            </a:r>
            <a:r>
              <a:rPr lang="en-US" sz="2800" dirty="0" smtClean="0">
                <a:latin typeface="KG Second Chances Solid"/>
                <a:cs typeface="KG Second Chances Solid"/>
                <a:sym typeface="Wingdings"/>
              </a:rPr>
              <a:t></a:t>
            </a:r>
          </a:p>
          <a:p>
            <a:r>
              <a:rPr lang="en-US" sz="2800" dirty="0" smtClean="0">
                <a:latin typeface="KG Second Chances Solid"/>
                <a:cs typeface="KG Second Chances Solid"/>
                <a:sym typeface="Wingdings"/>
              </a:rPr>
              <a:t>Combination of Language Arts and Math. </a:t>
            </a:r>
            <a:r>
              <a:rPr lang="en-US" sz="2400" dirty="0" smtClean="0">
                <a:latin typeface="KG Second Chances Solid"/>
                <a:cs typeface="KG Second Chances Solid"/>
                <a:sym typeface="Wingdings"/>
              </a:rPr>
              <a:t>(regularly)</a:t>
            </a:r>
          </a:p>
          <a:p>
            <a:r>
              <a:rPr lang="en-US" sz="2800" dirty="0">
                <a:latin typeface="KG Second Chances Solid"/>
                <a:cs typeface="KG Second Chances Solid"/>
              </a:rPr>
              <a:t>Read for 20 Minutes every night. </a:t>
            </a:r>
            <a:endParaRPr lang="en-US" sz="2800" dirty="0" smtClean="0">
              <a:latin typeface="KG Second Chances Solid"/>
              <a:cs typeface="KG Second Chances Solid"/>
            </a:endParaRPr>
          </a:p>
          <a:p>
            <a:pPr marL="0" lvl="1" indent="0">
              <a:buNone/>
            </a:pPr>
            <a:r>
              <a:rPr lang="en-US" sz="2400" dirty="0" smtClean="0">
                <a:latin typeface="KG Second Chances Solid"/>
                <a:cs typeface="KG Second Chances Solid"/>
              </a:rPr>
              <a:t>		-Record </a:t>
            </a:r>
            <a:r>
              <a:rPr lang="en-US" sz="2400" dirty="0">
                <a:latin typeface="KG Second Chances Solid"/>
                <a:cs typeface="KG Second Chances Solid"/>
              </a:rPr>
              <a:t>in Reading Log</a:t>
            </a:r>
            <a:r>
              <a:rPr lang="en-US" sz="2400" dirty="0" smtClean="0">
                <a:latin typeface="KG Second Chances Solid"/>
                <a:cs typeface="KG Second Chances Solid"/>
              </a:rPr>
              <a:t>.</a:t>
            </a:r>
            <a:endParaRPr lang="en-US" sz="2800" dirty="0">
              <a:latin typeface="KG Second Chances Solid"/>
              <a:cs typeface="KG Second Chances Solid"/>
            </a:endParaRPr>
          </a:p>
          <a:p>
            <a:r>
              <a:rPr lang="en-US" sz="2800" dirty="0" smtClean="0">
                <a:latin typeface="KG Second Chances Solid"/>
                <a:cs typeface="KG Second Chances Solid"/>
                <a:sym typeface="Wingdings"/>
              </a:rPr>
              <a:t>Social Studies and Religion</a:t>
            </a:r>
          </a:p>
          <a:p>
            <a:pPr marL="0" indent="0">
              <a:buNone/>
            </a:pPr>
            <a:r>
              <a:rPr lang="en-US" sz="2800" dirty="0">
                <a:latin typeface="KG Second Chances Solid"/>
                <a:cs typeface="KG Second Chances Solid"/>
                <a:sym typeface="Wingdings"/>
              </a:rPr>
              <a:t> </a:t>
            </a:r>
            <a:r>
              <a:rPr lang="en-US" sz="2800" dirty="0" smtClean="0">
                <a:latin typeface="KG Second Chances Solid"/>
                <a:cs typeface="KG Second Chances Solid"/>
                <a:sym typeface="Wingdings"/>
              </a:rPr>
              <a:t>    </a:t>
            </a:r>
            <a:r>
              <a:rPr lang="en-US" sz="2400" dirty="0" smtClean="0">
                <a:latin typeface="KG Second Chances Solid"/>
                <a:cs typeface="KG Second Chances Solid"/>
                <a:sym typeface="Wingdings"/>
              </a:rPr>
              <a:t>     -(as applies)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KG Second Chances Solid"/>
                <a:cs typeface="KG Second Chances Solid"/>
              </a:rPr>
              <a:t>  </a:t>
            </a:r>
          </a:p>
        </p:txBody>
      </p:sp>
      <p:pic>
        <p:nvPicPr>
          <p:cNvPr id="2" name="Picture 1" descr="backpack-books-suppl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27" y="4427755"/>
            <a:ext cx="3452472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KG Second Chances Solid"/>
                <a:cs typeface="KG Second Chances Solid"/>
              </a:rPr>
              <a:t>About Food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2828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KG Second Chances Solid"/>
                <a:cs typeface="KG Second Chances Solid"/>
              </a:rPr>
              <a:t>Bring a snack for Recess</a:t>
            </a:r>
            <a:r>
              <a:rPr lang="en-US" dirty="0">
                <a:latin typeface="KG Second Chances Solid"/>
                <a:cs typeface="KG Second Chances Solid"/>
              </a:rPr>
              <a:t> </a:t>
            </a:r>
            <a:endParaRPr lang="en-US" dirty="0" smtClean="0">
              <a:latin typeface="KG Second Chances Solid"/>
              <a:cs typeface="KG Second Chances Solid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KG Second Chances Solid"/>
                <a:cs typeface="KG Second Chances Solid"/>
              </a:rPr>
              <a:t>(10:00-10:15) If you decide to bring $ there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KG Second Chances Solid"/>
                <a:cs typeface="KG Second Chances Solid"/>
              </a:rPr>
              <a:t>are vending machines *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KG Second Chances Solid"/>
                <a:cs typeface="KG Second Chances Solid"/>
              </a:rPr>
              <a:t>Lunch </a:t>
            </a:r>
            <a:r>
              <a:rPr lang="en-US" dirty="0">
                <a:latin typeface="KG Second Chances Solid"/>
                <a:cs typeface="KG Second Chances Solid"/>
              </a:rPr>
              <a:t>	</a:t>
            </a:r>
            <a:endParaRPr lang="en-US" dirty="0" smtClean="0">
              <a:latin typeface="KG Second Chances Solid"/>
              <a:cs typeface="KG Second Chances Solid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KG Second Chances Solid"/>
                <a:cs typeface="KG Second Chances Solid"/>
              </a:rPr>
              <a:t>(12:00-12:45)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KG Second Chances Solid"/>
                <a:cs typeface="KG Second Chances Solid"/>
              </a:rPr>
              <a:t>Hot Lunch is available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latin typeface="KG Second Chances Solid"/>
                <a:cs typeface="KG Second Chances Solid"/>
              </a:rPr>
              <a:t>f</a:t>
            </a:r>
            <a:r>
              <a:rPr lang="en-US" dirty="0" smtClean="0">
                <a:latin typeface="KG Second Chances Solid"/>
                <a:cs typeface="KG Second Chances Solid"/>
              </a:rPr>
              <a:t>or purchase (*Sept.)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KG Second Chances Solid"/>
                <a:cs typeface="KG Second Chances Solid"/>
              </a:rPr>
              <a:t>Monday-Thursday. 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pic>
        <p:nvPicPr>
          <p:cNvPr id="2" name="Picture 1" descr="lunch-box-monitor-bo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81400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KG Second Chances Solid"/>
                <a:cs typeface="KG Second Chances Solid"/>
              </a:rPr>
              <a:t>Websites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pic>
        <p:nvPicPr>
          <p:cNvPr id="2" name="Picture 1" descr="teacher-sitting-at-de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2777592" cy="349822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81400" y="1828800"/>
            <a:ext cx="4800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latin typeface="KG Second Chances Solid"/>
                <a:cs typeface="KG Second Chances Solid"/>
              </a:rPr>
              <a:t>School Website *</a:t>
            </a:r>
            <a:endParaRPr lang="en-US" b="1" u="sng" dirty="0" smtClean="0">
              <a:latin typeface="KG Second Chances Solid"/>
              <a:cs typeface="KG Second Chances Solid"/>
              <a:sym typeface="Wingdings"/>
            </a:endParaRPr>
          </a:p>
          <a:p>
            <a:r>
              <a:rPr lang="en-US" b="1" u="sng" dirty="0" smtClean="0">
                <a:latin typeface="KG Second Chances Solid"/>
                <a:cs typeface="KG Second Chances Solid"/>
                <a:sym typeface="Wingdings"/>
              </a:rPr>
              <a:t>Class Website *</a:t>
            </a:r>
            <a:endParaRPr lang="en-US" b="1" u="sng" dirty="0">
              <a:latin typeface="KG Second Chances Solid"/>
              <a:cs typeface="KG Second Chances Solid"/>
              <a:sym typeface="Wingdings"/>
            </a:endParaRPr>
          </a:p>
          <a:p>
            <a:r>
              <a:rPr lang="en-US" b="1" u="sng" dirty="0" err="1" smtClean="0">
                <a:latin typeface="KG Second Chances Solid"/>
                <a:cs typeface="KG Second Chances Solid"/>
              </a:rPr>
              <a:t>Gradelink</a:t>
            </a:r>
            <a:r>
              <a:rPr lang="en-US" b="1" u="sng" dirty="0" smtClean="0">
                <a:latin typeface="KG Second Chances Solid"/>
                <a:cs typeface="KG Second Chances Solid"/>
              </a:rPr>
              <a:t> Program *</a:t>
            </a:r>
          </a:p>
          <a:p>
            <a:r>
              <a:rPr lang="en-US" b="1" u="sng" dirty="0" err="1">
                <a:latin typeface="KG Second Chances Solid"/>
                <a:cs typeface="KG Second Chances Solid"/>
              </a:rPr>
              <a:t>Acellus</a:t>
            </a:r>
            <a:r>
              <a:rPr lang="en-US" b="1" u="sng" dirty="0">
                <a:latin typeface="KG Second Chances Solid"/>
                <a:cs typeface="KG Second Chances Solid"/>
              </a:rPr>
              <a:t> Program*</a:t>
            </a:r>
          </a:p>
          <a:p>
            <a:r>
              <a:rPr lang="en-US" b="1" u="sng" dirty="0">
                <a:latin typeface="KG Second Chances Solid"/>
                <a:cs typeface="KG Second Chances Solid"/>
              </a:rPr>
              <a:t>Accelerated Reader* </a:t>
            </a:r>
          </a:p>
          <a:p>
            <a:endParaRPr lang="en-US" b="1" u="sng" dirty="0" smtClean="0">
              <a:latin typeface="KG Second Chances Solid"/>
              <a:cs typeface="KG Second Chances Solid"/>
            </a:endParaRPr>
          </a:p>
        </p:txBody>
      </p:sp>
    </p:spTree>
    <p:extLst>
      <p:ext uri="{BB962C8B-B14F-4D97-AF65-F5344CB8AC3E}">
        <p14:creationId xmlns:p14="http://schemas.microsoft.com/office/powerpoint/2010/main" val="5537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1 at 3.16.5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6" y="228600"/>
            <a:ext cx="8990519" cy="5105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5334000"/>
            <a:ext cx="8686800" cy="132556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www.sggknights.org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  <a:latin typeface="Arial" charset="0"/>
                <a:cs typeface="Arial" charset="0"/>
                <a:hlinkClick r:id="rId4"/>
              </a:rPr>
              <a:t>www.stgregorythegreatschoolwhittier.org/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" y="2362200"/>
            <a:ext cx="7620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914400" y="1981200"/>
            <a:ext cx="1371600" cy="381000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1 at 3.21.4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" y="228600"/>
            <a:ext cx="9144000" cy="6324600"/>
          </a:xfrm>
          <a:prstGeom prst="rect">
            <a:avLst/>
          </a:prstGeom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38200" y="2057400"/>
            <a:ext cx="1371600" cy="685800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" y="2667000"/>
            <a:ext cx="7620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30 at 7.44.54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6495"/>
          <a:stretch/>
        </p:blipFill>
        <p:spPr>
          <a:xfrm>
            <a:off x="0" y="990600"/>
            <a:ext cx="9144000" cy="5369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6934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CLASS WEBSITE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7" b="17584"/>
          <a:stretch/>
        </p:blipFill>
        <p:spPr>
          <a:xfrm>
            <a:off x="1758632" y="3657600"/>
            <a:ext cx="7232967" cy="3107126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20730823">
            <a:off x="1011694" y="5372329"/>
            <a:ext cx="3429476" cy="604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School ID: 387</a:t>
            </a:r>
          </a:p>
        </p:txBody>
      </p:sp>
      <p:pic>
        <p:nvPicPr>
          <p:cNvPr id="2" name="Picture 1" descr="Screen Shot 2016-07-30 at 7.53.2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7757" r="11301" b="12365"/>
          <a:stretch/>
        </p:blipFill>
        <p:spPr>
          <a:xfrm>
            <a:off x="152400" y="609600"/>
            <a:ext cx="6495170" cy="3732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152400"/>
            <a:ext cx="4876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ea typeface="Arial Black"/>
                <a:cs typeface="Comic Sans MS"/>
              </a:rPr>
              <a:t>www.gradelink.com</a:t>
            </a:r>
            <a:endParaRPr lang="en-US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  <a:ea typeface="Arial Black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24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147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Math</vt:lpstr>
      <vt:lpstr>Oral and Written Language</vt:lpstr>
      <vt:lpstr>Homework</vt:lpstr>
      <vt:lpstr>About Food</vt:lpstr>
      <vt:lpstr>Websites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Have a  Great Year!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Goal:</dc:title>
  <dc:creator>admin</dc:creator>
  <cp:lastModifiedBy>admin</cp:lastModifiedBy>
  <cp:revision>4</cp:revision>
  <dcterms:created xsi:type="dcterms:W3CDTF">2016-08-18T14:51:56Z</dcterms:created>
  <dcterms:modified xsi:type="dcterms:W3CDTF">2016-08-18T15:31:17Z</dcterms:modified>
</cp:coreProperties>
</file>